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第一页：标题页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第四页：戏剧隐喻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第七页：贾母态度分析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On-screen Show (16:9)</PresentationFormat>
  <Paragraphs>0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等线</vt:lpstr>
      <vt:lpstr>等线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Created by Marp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Created by Marp</dc:creator>
  <dc:subject>PptxGenJS Presentation</dc:subject>
  <cp:lastModifiedBy>苏小歪</cp:lastModifiedBy>
  <cp:revision>2</cp:revision>
  <dcterms:created xsi:type="dcterms:W3CDTF">2025-03-31T09:46:00Z</dcterms:created>
  <dcterms:modified xsi:type="dcterms:W3CDTF">2025-03-31T10:37:04Z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8C21D19CF5B2463186344C300D6C5060_13</vt:lpwstr>
  </property>
  <property fmtid="{D5CDD505-2E9C-101B-9397-08002B2CF9AE}" pid="3" name="KSOProductBuildVer">
    <vt:lpwstr>2052-12.1.0.20305</vt:lpwstr>
  </property>
</Properties>
</file>