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第一页：标题页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第二页：情节概括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第四页：戏剧隐喻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第五页：提亲事件分析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第六页：宝黛冲突解析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第七页：贾母态度分析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2025-03-30T15:29:09Z</dcterms:created>
  <dcterms:modified xsi:type="dcterms:W3CDTF">2025-03-30T15:29:09Z</dcterms:modified>
</cp:coreProperties>
</file>