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slideMasters/slideMaster29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30.xml" ContentType="application/vnd.openxmlformats-officedocument.presentationml.slideMaster+xml"/>
  <Override PartName="/ppt/slides/slide30.xml" ContentType="application/vnd.openxmlformats-officedocument.presentationml.slide+xml"/>
  <Override PartName="/ppt/slideMasters/slideMaster31.xml" ContentType="application/vnd.openxmlformats-officedocument.presentationml.slideMaster+xml"/>
  <Override PartName="/ppt/slides/slide31.xml" ContentType="application/vnd.openxmlformats-officedocument.presentationml.slide+xml"/>
  <Override PartName="/ppt/slideMasters/slideMaster32.xml" ContentType="application/vnd.openxmlformats-officedocument.presentationml.slideMaster+xml"/>
  <Override PartName="/ppt/slides/slide32.xml" ContentType="application/vnd.openxmlformats-officedocument.presentationml.slide+xml"/>
  <Override PartName="/ppt/slideMasters/slideMaster33.xml" ContentType="application/vnd.openxmlformats-officedocument.presentationml.slideMaster+xml"/>
  <Override PartName="/ppt/slides/slide33.xml" ContentType="application/vnd.openxmlformats-officedocument.presentationml.slide+xml"/>
  <Override PartName="/ppt/slideMasters/slideMaster34.xml" ContentType="application/vnd.openxmlformats-officedocument.presentationml.slideMaster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notesMasterIdLst>
    <p:notesMasterId r:id="rId3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2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6.xml"/>
		</Relationships>
</file>

<file path=ppt/notesSlides/_rels/notesSlide2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7.xml"/>
		</Relationships>
</file>

<file path=ppt/notesSlides/_rels/notesSlide2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8.xml"/>
		</Relationships>
</file>

<file path=ppt/notesSlides/_rels/notesSlide2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9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3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0.xml"/>
		</Relationships>
</file>

<file path=ppt/notesSlides/_rels/notesSlide3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1.xml"/>
		</Relationships>
</file>

<file path=ppt/notesSlides/_rels/notesSlide3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2.xml"/>
		</Relationships>
</file>

<file path=ppt/notesSlides/_rels/notesSlide3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3.xml"/>
		</Relationships>
</file>

<file path=ppt/notesSlides/_rels/notesSlide3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4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Created by Marp</dc:creator>
  <cp:lastModifiedBy>Created by Marp</cp:lastModifiedBy>
  <cp:revision>1</cp:revision>
  <dcterms:created xsi:type="dcterms:W3CDTF">2024-08-13T09:17:00Z</dcterms:created>
  <dcterms:modified xsi:type="dcterms:W3CDTF">2024-08-13T09:17:00Z</dcterms:modified>
</cp:coreProperties>
</file>